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5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B5"/>
    <a:srgbClr val="EF47C3"/>
    <a:srgbClr val="F7A7E2"/>
    <a:srgbClr val="F6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 и видео Радуга\Баннеры - на выставку\1-й баннер\Добрая сказка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" y="116632"/>
            <a:ext cx="9137922" cy="65585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8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Фестиваль семейного творчества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F:\Фото и видео Радуга\Баннеры - на выставку\2-й баннер\Семья Васильков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12776"/>
            <a:ext cx="4536504" cy="30243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Фото и видео Радуга\Радуга -Гудок - фото\Жан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73" y="3717032"/>
            <a:ext cx="4752528" cy="28803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3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Районные конкурсы, 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посвящённые Дню Матери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9219" name="Picture 3" descr="F:\Фото и видео Радуга\2018-2019\Я работаю Мамо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5040560" cy="30963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 и видео Радуга\2020\Фото отчёт\20191123_154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11" y="3933056"/>
            <a:ext cx="4513386" cy="27363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7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EF47C3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 и видео Радуга\Баннеры - на выставку\1-й баннер\Добрая сказка -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20198" cy="56886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4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F:\Фото и видео Радуга\Лаптева Жанна\Жанна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675915"/>
            <a:ext cx="4176464" cy="27657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761256"/>
            <a:ext cx="4608512" cy="29423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:\Фото и видео Радуга\2018-2019\Асаткан[(006247)2019-11-05-10-35-49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5259"/>
            <a:ext cx="4176464" cy="30689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Фото и видео Радуга\Радуга -Гудок - фото\image (4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32403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7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Фото и видео Радуга\Радуга -Гудок - фото\image (8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162420" cy="35952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Фото и видео Радуга\Радуга -Гудок - фото\ммммммм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527177" cy="31824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6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Семейный просмотр </a:t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мультфильма «Чиполино»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74" name="Picture 2" descr="F:\Фото и видео Радуга\Баннеры - на выставку\1-й баннер\Добрая сказка -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064896" cy="52760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0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68222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F6822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68222"/>
                </a:solidFill>
                <a:latin typeface="Comic Sans MS" pitchFamily="66" charset="0"/>
              </a:rPr>
              <a:t>Премьера музыкального спектакля </a:t>
            </a: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«Снежная королева»</a:t>
            </a:r>
            <a:b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</a:b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F:\Фото и видео Радуга\Баннеры - на выставку\2-й баннер\Вытворяшки - мюзикл Снежная корол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54162"/>
            <a:ext cx="7560840" cy="51151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Премьера спектакля «Три истории»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8" y="1268760"/>
            <a:ext cx="8100392" cy="51977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34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EB1DB5"/>
                </a:solidFill>
                <a:latin typeface="Comic Sans MS" pitchFamily="66" charset="0"/>
              </a:rPr>
              <a:t>Конкурсная программа </a:t>
            </a:r>
            <a:br>
              <a:rPr lang="ru-RU" sz="2800" b="1" dirty="0" smtClean="0">
                <a:solidFill>
                  <a:srgbClr val="EB1DB5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EB1DB5"/>
                </a:solidFill>
                <a:latin typeface="Comic Sans MS" pitchFamily="66" charset="0"/>
              </a:rPr>
              <a:t>«Слёт маленьких фей»</a:t>
            </a:r>
            <a:endParaRPr lang="ru-RU" sz="2800" b="1" dirty="0">
              <a:solidFill>
                <a:srgbClr val="EB1DB5"/>
              </a:solidFill>
              <a:latin typeface="Comic Sans MS" pitchFamily="66" charset="0"/>
            </a:endParaRPr>
          </a:p>
        </p:txBody>
      </p:sp>
      <p:pic>
        <p:nvPicPr>
          <p:cNvPr id="5122" name="Picture 2" descr="F:\Фото и видео Радуга\Баннеры - на выставку\2-й баннер\Слёт маленьких Ф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1196752"/>
            <a:ext cx="4320480" cy="27115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73472"/>
            <a:ext cx="5555520" cy="3284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31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00B0F0"/>
                </a:solidFill>
                <a:latin typeface="Comic Sans MS" pitchFamily="66" charset="0"/>
              </a:rPr>
              <a:t>Новогодье</a:t>
            </a:r>
            <a:r>
              <a:rPr lang="ru-RU" sz="4000" b="1" dirty="0" smtClean="0">
                <a:solidFill>
                  <a:srgbClr val="00B0F0"/>
                </a:solidFill>
                <a:latin typeface="Comic Sans MS" pitchFamily="66" charset="0"/>
              </a:rPr>
              <a:t> в «Радуге»</a:t>
            </a:r>
            <a:endParaRPr lang="ru-RU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6146" name="Picture 2" descr="F:\Фото и видео Радуга\Баннеры - на выставку\2-й баннер\Новогодье в Радуг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72000" cy="27655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ото и видео Радуга\Радуга -Гудок - фото\image (9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608512" cy="32735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6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21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Семейный просмотр  мультфильма «Чиполино»</vt:lpstr>
      <vt:lpstr> Премьера музыкального спектакля «Снежная королева»  </vt:lpstr>
      <vt:lpstr>Премьера спектакля «Три истории»</vt:lpstr>
      <vt:lpstr>Конкурсная программа  «Слёт маленьких фей»</vt:lpstr>
      <vt:lpstr>Новогодье в «Радуге»</vt:lpstr>
      <vt:lpstr>Фестиваль семейного творчества</vt:lpstr>
      <vt:lpstr>Районные конкурсы,  посвящённые Дню Матери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Fujitsu</dc:creator>
  <cp:lastModifiedBy>Fujitsu</cp:lastModifiedBy>
  <cp:revision>6</cp:revision>
  <dcterms:created xsi:type="dcterms:W3CDTF">2021-04-01T06:30:03Z</dcterms:created>
  <dcterms:modified xsi:type="dcterms:W3CDTF">2021-04-01T07:20:41Z</dcterms:modified>
</cp:coreProperties>
</file>