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8" r:id="rId4"/>
    <p:sldId id="267" r:id="rId5"/>
    <p:sldId id="258" r:id="rId6"/>
    <p:sldId id="259" r:id="rId7"/>
    <p:sldId id="265" r:id="rId8"/>
    <p:sldId id="260" r:id="rId9"/>
    <p:sldId id="261" r:id="rId10"/>
    <p:sldId id="262" r:id="rId11"/>
    <p:sldId id="26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1DB5"/>
    <a:srgbClr val="EF47C3"/>
    <a:srgbClr val="F7A7E2"/>
    <a:srgbClr val="F682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5.wdp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F:\Фото и видео Радуга\Баннеры - на выставку\1-й баннер\Добрая сказка -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8" y="116632"/>
            <a:ext cx="9137922" cy="6558508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49841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Comic Sans MS" pitchFamily="66" charset="0"/>
              </a:rPr>
              <a:t>Фестиваль семейного творчества</a:t>
            </a:r>
            <a:endParaRPr lang="ru-RU" sz="32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7170" name="Picture 2" descr="F:\Фото и видео Радуга\Баннеры - на выставку\2-й баннер\Семья Васильковых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9512" y="1412776"/>
            <a:ext cx="4536504" cy="3024336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F:\Фото и видео Радуга\Радуга -Гудок - фото\Жанна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6173" y="3717032"/>
            <a:ext cx="4752528" cy="2880320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80370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60648"/>
            <a:ext cx="8686800" cy="103475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latin typeface="Comic Sans MS" pitchFamily="66" charset="0"/>
              </a:rPr>
              <a:t>Районные конкурсы, </a:t>
            </a:r>
            <a:br>
              <a:rPr lang="ru-RU" sz="2800" b="1" dirty="0" smtClean="0">
                <a:latin typeface="Comic Sans MS" pitchFamily="66" charset="0"/>
              </a:rPr>
            </a:br>
            <a:r>
              <a:rPr lang="ru-RU" sz="2800" b="1" dirty="0" smtClean="0">
                <a:latin typeface="Comic Sans MS" pitchFamily="66" charset="0"/>
              </a:rPr>
              <a:t>посвящённые Дню Матери</a:t>
            </a:r>
            <a:endParaRPr lang="ru-RU" sz="2800" b="1" dirty="0">
              <a:latin typeface="Comic Sans MS" pitchFamily="66" charset="0"/>
            </a:endParaRPr>
          </a:p>
        </p:txBody>
      </p:sp>
      <p:pic>
        <p:nvPicPr>
          <p:cNvPr id="9219" name="Picture 3" descr="F:\Фото и видео Радуга\2018-2019\Я работаю Мамой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12777"/>
            <a:ext cx="5040560" cy="3096344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F:\Фото и видео Радуга\2020\Фото отчёт\20191123_15443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3111" y="3933056"/>
            <a:ext cx="4513386" cy="2736304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92753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Autofit/>
          </a:bodyPr>
          <a:lstStyle/>
          <a:p>
            <a:pPr algn="ctr"/>
            <a:endParaRPr lang="ru-RU" sz="2800" b="1" dirty="0">
              <a:solidFill>
                <a:srgbClr val="EF47C3"/>
              </a:solidFill>
              <a:latin typeface="Comic Sans MS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F:\Фото и видео Радуга\Баннеры - на выставку\1-й баннер\Добрая сказка - 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48680"/>
            <a:ext cx="8320198" cy="5688632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72414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5" name="Picture 3" descr="F:\Фото и видео Радуга\Лаптева Жанна\Жанна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1512" y="3675915"/>
            <a:ext cx="4176464" cy="2765733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5488" y="761256"/>
            <a:ext cx="4608512" cy="294238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 descr="F:\Фото и видео Радуга\2018-2019\Асаткан[(006247)2019-11-05-10-35-49]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705259"/>
            <a:ext cx="4176464" cy="3068960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F:\Фото и видео Радуга\Радуга -Гудок - фото\image (44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4320480" cy="3240360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01761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F:\Фото и видео Радуга\Радуга -Гудок - фото\image (81)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6"/>
            <a:ext cx="5162420" cy="3595256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F:\Фото и видео Радуга\Радуга -Гудок - фото\мммммммм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501008"/>
            <a:ext cx="4527177" cy="3182468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11667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B050"/>
                </a:solidFill>
                <a:latin typeface="Comic Sans MS" pitchFamily="66" charset="0"/>
              </a:rPr>
              <a:t>Семейный просмотр </a:t>
            </a:r>
            <a:br>
              <a:rPr lang="ru-RU" sz="2800" b="1" dirty="0" smtClean="0">
                <a:solidFill>
                  <a:srgbClr val="00B050"/>
                </a:solidFill>
                <a:latin typeface="Comic Sans MS" pitchFamily="66" charset="0"/>
              </a:rPr>
            </a:br>
            <a:r>
              <a:rPr lang="ru-RU" sz="2800" b="1" dirty="0" smtClean="0">
                <a:solidFill>
                  <a:srgbClr val="00B050"/>
                </a:solidFill>
                <a:latin typeface="Comic Sans MS" pitchFamily="66" charset="0"/>
              </a:rPr>
              <a:t>мультфильма «Чиполино»</a:t>
            </a:r>
            <a:endParaRPr lang="ru-RU" sz="2800" b="1" dirty="0">
              <a:solidFill>
                <a:srgbClr val="00B050"/>
              </a:solidFill>
              <a:latin typeface="Comic Sans MS" pitchFamily="66" charset="0"/>
            </a:endParaRPr>
          </a:p>
        </p:txBody>
      </p:sp>
      <p:pic>
        <p:nvPicPr>
          <p:cNvPr id="3074" name="Picture 2" descr="F:\Фото и видео Радуга\Баннеры - на выставку\1-й баннер\Добрая сказка - 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40768"/>
            <a:ext cx="8064896" cy="5276080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53001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864096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F68222"/>
                </a:solidFill>
                <a:latin typeface="Comic Sans MS" pitchFamily="66" charset="0"/>
              </a:rPr>
              <a:t/>
            </a:r>
            <a:br>
              <a:rPr lang="ru-RU" sz="2800" b="1" dirty="0" smtClean="0">
                <a:solidFill>
                  <a:srgbClr val="F68222"/>
                </a:solidFill>
                <a:latin typeface="Comic Sans MS" pitchFamily="66" charset="0"/>
              </a:rPr>
            </a:br>
            <a:r>
              <a:rPr lang="ru-RU" sz="2800" b="1" dirty="0" smtClean="0">
                <a:solidFill>
                  <a:srgbClr val="F68222"/>
                </a:solidFill>
                <a:latin typeface="Comic Sans MS" pitchFamily="66" charset="0"/>
              </a:rPr>
              <a:t>Премьера музыкального спектакля </a:t>
            </a:r>
            <a:r>
              <a:rPr lang="ru-RU" sz="2800" b="1" dirty="0" smtClean="0">
                <a:solidFill>
                  <a:srgbClr val="00B0F0"/>
                </a:solidFill>
                <a:latin typeface="Comic Sans MS" pitchFamily="66" charset="0"/>
              </a:rPr>
              <a:t>«Снежная королева»</a:t>
            </a:r>
            <a:br>
              <a:rPr lang="ru-RU" sz="2800" b="1" dirty="0" smtClean="0">
                <a:solidFill>
                  <a:srgbClr val="00B0F0"/>
                </a:solidFill>
                <a:latin typeface="Comic Sans MS" pitchFamily="66" charset="0"/>
              </a:rPr>
            </a:br>
            <a:r>
              <a:rPr lang="ru-RU" sz="2800" b="1" dirty="0" smtClean="0">
                <a:solidFill>
                  <a:srgbClr val="00B0F0"/>
                </a:solidFill>
                <a:latin typeface="Comic Sans MS" pitchFamily="66" charset="0"/>
              </a:rPr>
              <a:t/>
            </a:r>
            <a:br>
              <a:rPr lang="ru-RU" sz="2800" b="1" dirty="0" smtClean="0">
                <a:solidFill>
                  <a:srgbClr val="00B0F0"/>
                </a:solidFill>
                <a:latin typeface="Comic Sans MS" pitchFamily="66" charset="0"/>
              </a:rPr>
            </a:br>
            <a:endParaRPr lang="ru-RU" sz="2800" b="1" dirty="0">
              <a:solidFill>
                <a:schemeClr val="tx2">
                  <a:lumMod val="60000"/>
                  <a:lumOff val="4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4098" name="Picture 2" descr="F:\Фото и видео Радуга\Баннеры - на выставку\2-й баннер\Вытворяшки - мюзикл Снежная королева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9592" y="1554162"/>
            <a:ext cx="7560840" cy="5115198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0091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B050"/>
                </a:solidFill>
                <a:latin typeface="Comic Sans MS" pitchFamily="66" charset="0"/>
              </a:rPr>
              <a:t>Премьера спектакля «Три истории»</a:t>
            </a:r>
            <a:endParaRPr lang="ru-RU" sz="2800" b="1" dirty="0">
              <a:solidFill>
                <a:srgbClr val="00B050"/>
              </a:solidFill>
              <a:latin typeface="Comic Sans MS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848" y="1268760"/>
            <a:ext cx="8100392" cy="519775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03405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EB1DB5"/>
                </a:solidFill>
                <a:latin typeface="Comic Sans MS" pitchFamily="66" charset="0"/>
              </a:rPr>
              <a:t>Конкурсная программа </a:t>
            </a:r>
            <a:br>
              <a:rPr lang="ru-RU" sz="2800" b="1" dirty="0" smtClean="0">
                <a:solidFill>
                  <a:srgbClr val="EB1DB5"/>
                </a:solidFill>
                <a:latin typeface="Comic Sans MS" pitchFamily="66" charset="0"/>
              </a:rPr>
            </a:br>
            <a:r>
              <a:rPr lang="ru-RU" sz="2800" b="1" dirty="0" smtClean="0">
                <a:solidFill>
                  <a:srgbClr val="EB1DB5"/>
                </a:solidFill>
                <a:latin typeface="Comic Sans MS" pitchFamily="66" charset="0"/>
              </a:rPr>
              <a:t>«Слёт маленьких фей»</a:t>
            </a:r>
            <a:endParaRPr lang="ru-RU" sz="2800" b="1" dirty="0">
              <a:solidFill>
                <a:srgbClr val="EB1DB5"/>
              </a:solidFill>
              <a:latin typeface="Comic Sans MS" pitchFamily="66" charset="0"/>
            </a:endParaRPr>
          </a:p>
        </p:txBody>
      </p:sp>
      <p:pic>
        <p:nvPicPr>
          <p:cNvPr id="5122" name="Picture 2" descr="F:\Фото и видео Радуга\Баннеры - на выставку\2-й баннер\Слёт маленьких Фей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505" y="1196752"/>
            <a:ext cx="4320480" cy="2711554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373472"/>
            <a:ext cx="5555520" cy="3284984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43122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err="1" smtClean="0">
                <a:solidFill>
                  <a:srgbClr val="00B0F0"/>
                </a:solidFill>
                <a:latin typeface="Comic Sans MS" pitchFamily="66" charset="0"/>
              </a:rPr>
              <a:t>Новогодье</a:t>
            </a:r>
            <a:r>
              <a:rPr lang="ru-RU" sz="4000" b="1" dirty="0" smtClean="0">
                <a:solidFill>
                  <a:srgbClr val="00B0F0"/>
                </a:solidFill>
                <a:latin typeface="Comic Sans MS" pitchFamily="66" charset="0"/>
              </a:rPr>
              <a:t> в «Радуге»</a:t>
            </a:r>
            <a:endParaRPr lang="ru-RU" sz="4000" b="1" dirty="0">
              <a:solidFill>
                <a:srgbClr val="00B0F0"/>
              </a:solidFill>
              <a:latin typeface="Comic Sans MS" pitchFamily="66" charset="0"/>
            </a:endParaRPr>
          </a:p>
        </p:txBody>
      </p:sp>
      <p:pic>
        <p:nvPicPr>
          <p:cNvPr id="6146" name="Picture 2" descr="F:\Фото и видео Радуга\Баннеры - на выставку\2-й баннер\Новогодье в Радуге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4572000" cy="2765518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F:\Фото и видео Радуга\Радуга -Гудок - фото\image (9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429000"/>
            <a:ext cx="4608512" cy="3273594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80694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40</TotalTime>
  <Words>21</Words>
  <Application>Microsoft Office PowerPoint</Application>
  <PresentationFormat>Экран (4:3)</PresentationFormat>
  <Paragraphs>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Семейный просмотр  мультфильма «Чиполино»</vt:lpstr>
      <vt:lpstr> Премьера музыкального спектакля «Снежная королева»  </vt:lpstr>
      <vt:lpstr>Премьера спектакля «Три истории»</vt:lpstr>
      <vt:lpstr>Конкурсная программа  «Слёт маленьких фей»</vt:lpstr>
      <vt:lpstr>Новогодье в «Радуге»</vt:lpstr>
      <vt:lpstr>Фестиваль семейного творчества</vt:lpstr>
      <vt:lpstr>Районные конкурсы,  посвящённые Дню Матери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Fujitsu</dc:creator>
  <cp:lastModifiedBy>Fujitsu</cp:lastModifiedBy>
  <cp:revision>6</cp:revision>
  <dcterms:created xsi:type="dcterms:W3CDTF">2021-04-01T06:30:03Z</dcterms:created>
  <dcterms:modified xsi:type="dcterms:W3CDTF">2021-04-01T07:20:41Z</dcterms:modified>
</cp:coreProperties>
</file>