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96" r:id="rId2"/>
    <p:sldId id="391" r:id="rId3"/>
    <p:sldId id="298" r:id="rId4"/>
    <p:sldId id="382" r:id="rId5"/>
    <p:sldId id="395" r:id="rId6"/>
    <p:sldId id="387" r:id="rId7"/>
    <p:sldId id="388" r:id="rId8"/>
    <p:sldId id="394" r:id="rId9"/>
    <p:sldId id="383" r:id="rId10"/>
    <p:sldId id="381" r:id="rId11"/>
    <p:sldId id="384" r:id="rId12"/>
    <p:sldId id="310" r:id="rId13"/>
    <p:sldId id="308" r:id="rId14"/>
    <p:sldId id="39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7A37"/>
    <a:srgbClr val="B80000"/>
    <a:srgbClr val="612A8A"/>
    <a:srgbClr val="0000FF"/>
    <a:srgbClr val="FF3300"/>
    <a:srgbClr val="DA0000"/>
    <a:srgbClr val="000000"/>
    <a:srgbClr val="6CA62C"/>
    <a:srgbClr val="0094C8"/>
    <a:srgbClr val="4F792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1992" autoAdjust="0"/>
    <p:restoredTop sz="94660"/>
  </p:normalViewPr>
  <p:slideViewPr>
    <p:cSldViewPr>
      <p:cViewPr varScale="1">
        <p:scale>
          <a:sx n="68" d="100"/>
          <a:sy n="68" d="100"/>
        </p:scale>
        <p:origin x="-11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77DABD-D54C-40D6-9A41-3E302C763CFE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3E9A8-2956-4BCB-8CB0-553427AC9B7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685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93E9A8-2956-4BCB-8CB0-553427AC9B7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5969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03.12.2017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Фасад Радуги\Баннер\Для Разумовой\0_8591_8c6ываc4943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6320" y="1772816"/>
            <a:ext cx="5763185" cy="490579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1\Desktop\августовская конференция\4171461.jpeg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674491">
            <a:off x="901614" y="520328"/>
            <a:ext cx="1929413" cy="194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1\Desktop\августовская конференция\4171461.jpeg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683159">
            <a:off x="6584467" y="3725587"/>
            <a:ext cx="2115115" cy="269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1\Desktop\августовская конференция\4171461.jpeg"/>
          <p:cNvPicPr>
            <a:picLocks noChangeAspect="1" noChangeArrowheads="1" noCrop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37681">
            <a:off x="6876710" y="947788"/>
            <a:ext cx="1782130" cy="134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1\Desktop\августовская конференция\4171461.jpeg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A0C3E9"/>
              </a:clrFrom>
              <a:clrTo>
                <a:srgbClr val="A0C3E9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890077">
            <a:off x="1244391" y="4465303"/>
            <a:ext cx="2412301" cy="207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41" y="228902"/>
            <a:ext cx="807100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Дворец творчества детей и молодёжи «Радуга»</a:t>
            </a:r>
            <a:r>
              <a:rPr lang="ru-RU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endParaRPr lang="ru-RU" sz="2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представляет </a:t>
            </a:r>
            <a: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отчёт по проекту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 </a:t>
            </a:r>
            <a:r>
              <a:rPr lang="ru-RU" sz="2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«</a:t>
            </a:r>
            <a:r>
              <a:rPr lang="ru-RU" sz="2400" b="1" u="sng" dirty="0" err="1">
                <a:solidFill>
                  <a:srgbClr val="FF0000"/>
                </a:solidFill>
                <a:latin typeface="Comic Sans MS" panose="030F0702030302020204" pitchFamily="66" charset="0"/>
              </a:rPr>
              <a:t>Муйский</a:t>
            </a:r>
            <a:r>
              <a:rPr lang="ru-RU" sz="2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 сувенир»</a:t>
            </a:r>
          </a:p>
          <a:p>
            <a:pPr algn="ctr"/>
            <a:endParaRPr lang="ru-RU" sz="4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96849"/>
            <a:ext cx="3672408" cy="916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078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3356992"/>
            <a:ext cx="4128339" cy="324036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620689"/>
            <a:ext cx="8784976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7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342900" lvl="0" indent="-342900" algn="ctr"/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Мастер-классы педагогов </a:t>
            </a:r>
          </a:p>
          <a:p>
            <a:pPr marL="342900" lvl="0" indent="-342900" algn="ctr"/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декоративно-прикладного творчества </a:t>
            </a:r>
          </a:p>
          <a:p>
            <a:pPr marL="342900" lvl="0" indent="-342900" algn="ctr"/>
            <a:r>
              <a:rPr lang="ru-RU" sz="20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Киркор Евгении Васильевны </a:t>
            </a:r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и </a:t>
            </a:r>
            <a:r>
              <a:rPr lang="ru-RU" sz="20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Степановой Ларисы Иосифовны</a:t>
            </a:r>
            <a:endParaRPr lang="ru-RU" sz="2000" b="1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2285992"/>
            <a:ext cx="4370515" cy="324036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1755974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500174"/>
            <a:ext cx="7704856" cy="5097178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3" name="TextBox 2"/>
          <p:cNvSpPr txBox="1"/>
          <p:nvPr/>
        </p:nvSpPr>
        <p:spPr>
          <a:xfrm>
            <a:off x="1285852" y="714356"/>
            <a:ext cx="6929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Comic Sans MS" pitchFamily="66" charset="0"/>
              </a:rPr>
              <a:t>Поощрение активных участников проекта!</a:t>
            </a:r>
            <a:endParaRPr lang="ru-RU" sz="24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86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88640"/>
            <a:ext cx="7107132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u="sng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Финансирование проекта: </a:t>
            </a:r>
            <a:endParaRPr lang="ru-RU" sz="2400" b="1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ru-RU" sz="900" b="1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Выделенная сумма – 50 000 руб.</a:t>
            </a:r>
          </a:p>
          <a:p>
            <a:pPr algn="ctr"/>
            <a:endParaRPr lang="ru-RU" sz="1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ru-RU" sz="1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Сумма </a:t>
            </a:r>
            <a:r>
              <a:rPr lang="ru-RU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со финансирования:</a:t>
            </a:r>
          </a:p>
          <a:p>
            <a:pPr algn="ctr"/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МБО ДО </a:t>
            </a:r>
            <a:r>
              <a:rPr lang="ru-RU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ДТДиМ «Радуга</a:t>
            </a:r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» - 112</a:t>
            </a:r>
            <a:r>
              <a:rPr lang="ru-RU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 610,00 руб</a:t>
            </a:r>
            <a:r>
              <a:rPr lang="ru-RU" sz="2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endParaRPr lang="ru-RU" sz="24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позволило значительно укрепить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материальную базу учреждения.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Были приобретены: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endParaRPr lang="ru-RU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бытовой д/о станок 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многофункциональный 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инструмент </a:t>
            </a:r>
            <a:r>
              <a:rPr lang="ru-RU" b="1" dirty="0" err="1" smtClean="0">
                <a:solidFill>
                  <a:srgbClr val="7030A0"/>
                </a:solidFill>
                <a:latin typeface="Comic Sans MS" panose="030F0702030302020204" pitchFamily="66" charset="0"/>
              </a:rPr>
              <a:t>Dremee</a:t>
            </a:r>
            <a:endParaRPr lang="ru-RU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лобзик</a:t>
            </a:r>
            <a:r>
              <a:rPr lang="ru-RU" b="1" dirty="0">
                <a:solidFill>
                  <a:srgbClr val="0000FF"/>
                </a:solidFill>
                <a:latin typeface="Comic Sans MS" panose="030F0702030302020204" pitchFamily="66" charset="0"/>
              </a:rPr>
              <a:t> </a:t>
            </a:r>
            <a:endParaRPr lang="ru-RU" b="1" dirty="0" smtClean="0">
              <a:solidFill>
                <a:srgbClr val="007A37"/>
              </a:solidFill>
              <a:latin typeface="Comic Sans MS" panose="030F0702030302020204" pitchFamily="66" charset="0"/>
            </a:endParaRPr>
          </a:p>
          <a:p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endParaRPr lang="ru-RU" sz="24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sz="24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ru-RU" sz="2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endParaRPr lang="ru-RU" sz="2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899495"/>
            <a:ext cx="2016224" cy="1155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0166" y="2413338"/>
            <a:ext cx="47149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ru-RU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Что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, в перспективе,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>
                <a:solidFill>
                  <a:srgbClr val="007A37"/>
                </a:solidFill>
                <a:latin typeface="Comic Sans MS" panose="030F0702030302020204" pitchFamily="66" charset="0"/>
              </a:rPr>
              <a:t>позволит и дальше</a:t>
            </a:r>
          </a:p>
          <a:p>
            <a:pPr algn="ctr"/>
            <a:r>
              <a:rPr lang="ru-RU" b="1" dirty="0">
                <a:solidFill>
                  <a:srgbClr val="007A37"/>
                </a:solidFill>
                <a:latin typeface="Comic Sans MS" panose="030F0702030302020204" pitchFamily="66" charset="0"/>
              </a:rPr>
              <a:t>расширять виды сувенирной продукции </a:t>
            </a:r>
          </a:p>
          <a:p>
            <a:pPr algn="ctr"/>
            <a:r>
              <a:rPr lang="ru-RU" b="1" dirty="0">
                <a:solidFill>
                  <a:srgbClr val="007A37"/>
                </a:solidFill>
                <a:latin typeface="Comic Sans MS" panose="030F0702030302020204" pitchFamily="66" charset="0"/>
              </a:rPr>
              <a:t>и создать на базе ДТДиМ «Радуга»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лавку 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«Муйский сувенир»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6357950" y="2928934"/>
            <a:ext cx="2786050" cy="369771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xmlns="" val="250419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908720"/>
            <a:ext cx="4462156" cy="5544616"/>
          </a:xfrm>
          <a:prstGeom prst="ellipse">
            <a:avLst/>
          </a:prstGeom>
          <a:ln w="63500" cap="rnd">
            <a:solidFill>
              <a:srgbClr val="B8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857692" y="2276872"/>
            <a:ext cx="42839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8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ru-RU" sz="2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Любят </a:t>
            </a:r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взрослые и дети </a:t>
            </a:r>
            <a:b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Наши сувениры.</a:t>
            </a:r>
            <a:b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Мы желаем всем на свете </a:t>
            </a:r>
            <a:b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Радости и мира!</a:t>
            </a:r>
          </a:p>
        </p:txBody>
      </p:sp>
    </p:spTree>
    <p:extLst>
      <p:ext uri="{BB962C8B-B14F-4D97-AF65-F5344CB8AC3E}">
        <p14:creationId xmlns:p14="http://schemas.microsoft.com/office/powerpoint/2010/main" xmlns="" val="3234390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124744"/>
            <a:ext cx="8244408" cy="4409317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xmlns="" val="2483439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laycast.ru/uploads/2017/03/05/2189177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16" y="116632"/>
            <a:ext cx="9087584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3573016"/>
            <a:ext cx="421196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ru-RU" sz="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ru-RU" sz="1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ru-RU" sz="2600" b="1" dirty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ru-RU" sz="2600" b="1" dirty="0" smtClean="0">
              <a:solidFill>
                <a:schemeClr val="tx2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ru-RU" sz="24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NORDGOLD</a:t>
            </a:r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+ РАДУГА = </a:t>
            </a:r>
          </a:p>
          <a:p>
            <a:pPr algn="r"/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СУВЕНИР ДЛЯ  РАДОСТИ!</a:t>
            </a:r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ctr"/>
            <a:endParaRPr lang="ru-RU" sz="100" b="1" dirty="0" smtClean="0">
              <a:solidFill>
                <a:srgbClr val="007A37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C:\Users\1\Desktop\Проекты 2017\ДЛЯ ПРОЕКТА СУВЕНИР\IMG_20170524_1037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66258">
            <a:off x="1221916" y="1443338"/>
            <a:ext cx="3264705" cy="258243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71133">
            <a:off x="4471489" y="2057742"/>
            <a:ext cx="3206855" cy="247894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306706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26288"/>
            <a:ext cx="8640960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2000" b="1" u="sng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В результате реализации проекта были</a:t>
            </a:r>
          </a:p>
          <a:p>
            <a:pPr algn="ctr"/>
            <a:endParaRPr lang="ru-RU" sz="11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457200" lvl="0" indent="-457200" algn="ctr">
              <a:buFont typeface="Wingdings" panose="05000000000000000000" pitchFamily="2" charset="2"/>
              <a:buChar char="ü"/>
            </a:pPr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Раскрыты творческий потенциал </a:t>
            </a:r>
            <a:r>
              <a:rPr lang="ru-RU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таксимовских </a:t>
            </a:r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умельцев–детей </a:t>
            </a:r>
            <a:r>
              <a:rPr lang="ru-RU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и взрослых </a:t>
            </a:r>
            <a:endParaRPr lang="ru-RU" sz="1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 </a:t>
            </a:r>
            <a:r>
              <a:rPr lang="ru-RU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ходе изготовления сувенирной продукции </a:t>
            </a:r>
            <a:endParaRPr lang="ru-RU" sz="1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  с </a:t>
            </a:r>
            <a:r>
              <a:rPr lang="ru-RU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местным и национальным </a:t>
            </a:r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колоритом</a:t>
            </a:r>
            <a:r>
              <a:rPr lang="ru-RU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: </a:t>
            </a:r>
            <a:endParaRPr lang="ru-RU" sz="1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</a:t>
            </a:r>
            <a:r>
              <a:rPr lang="ru-RU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Я люблю Таксимо», «Желаем счастья Вашему дому!», </a:t>
            </a:r>
            <a:endParaRPr lang="ru-RU" sz="1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</a:t>
            </a:r>
            <a:r>
              <a:rPr lang="ru-RU" sz="1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Гостеприимная Бурятия», «Юная Дангина» и др</a:t>
            </a:r>
            <a:r>
              <a:rPr lang="ru-RU" sz="1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..</a:t>
            </a:r>
          </a:p>
          <a:p>
            <a:pPr lvl="0" algn="ctr"/>
            <a:endParaRPr lang="ru-RU" sz="1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lvl="0" algn="ctr"/>
            <a:endParaRPr lang="ru-RU" sz="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457200" lvl="0" indent="-457200" algn="ctr">
              <a:buFont typeface="Wingdings" panose="05000000000000000000" pitchFamily="2" charset="2"/>
              <a:buChar char="ü"/>
            </a:pPr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"</a:t>
            </a:r>
            <a:r>
              <a:rPr lang="ru-RU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Доброе Таксимо – 2017</a:t>
            </a:r>
            <a:r>
              <a:rPr lang="ru-RU" sz="2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»</a:t>
            </a:r>
          </a:p>
          <a:p>
            <a:pPr lvl="0" algn="ctr"/>
            <a:endParaRPr lang="ru-RU" b="1" dirty="0">
              <a:solidFill>
                <a:srgbClr val="007A37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5697" y="2348880"/>
            <a:ext cx="5184576" cy="434710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1714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1\Desktop\Проекты 2017\ДЛЯ ПРОЕКТА СУВЕНИР\IMG_20170524_1034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3566" y="1755818"/>
            <a:ext cx="2513411" cy="449849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1\Desktop\Проекты 2017\ДЛЯ ПРОЕКТА СУВЕНИР\IMG_20170524_1038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05064"/>
            <a:ext cx="2448272" cy="25633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764704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/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В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озрос 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интерес у детей 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и взрослых к 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истории и </a:t>
            </a:r>
            <a:endParaRPr lang="ru-RU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народным 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традициям Муйского 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района</a:t>
            </a:r>
          </a:p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(мини-выставка сувенирной продукции)</a:t>
            </a:r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3" descr="C:\Users\1\Desktop\Проекты 2017\ДЛЯ ПРОЕКТА СУВЕНИР\IMG_20170524_1036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2448272" cy="22799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77047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0760" y="285728"/>
            <a:ext cx="2859988" cy="360485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85720" y="214290"/>
            <a:ext cx="52864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Воспитанник объединения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«Рукотворное чудо»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(педагог Михайлова Н.В.)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за работой над сувениром «Юная Дангина»</a:t>
            </a:r>
            <a:endParaRPr lang="ru-RU" b="1" dirty="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158" y="2857496"/>
            <a:ext cx="3071834" cy="40005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929058" y="3929066"/>
            <a:ext cx="478634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Новый </a:t>
            </a:r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деревообрабатывающий станок ещё в пути,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 а Ярмарка не за горами!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Спасибо коллегам,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itchFamily="66" charset="0"/>
              </a:rPr>
              <a:t>за предоставленную возможность поработать на их базе!</a:t>
            </a:r>
            <a:endParaRPr lang="ru-RU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9328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052736"/>
            <a:ext cx="4392488" cy="439248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32656"/>
            <a:ext cx="3935762" cy="511256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755576" y="5805264"/>
            <a:ext cx="71287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Воспитанники объединения «Волшебные краска»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(педагог Андыкова С.Ц</a:t>
            </a:r>
            <a:r>
              <a:rPr lang="ru-RU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.)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за </a:t>
            </a:r>
            <a:r>
              <a:rPr lang="ru-RU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работой: роспись </a:t>
            </a:r>
            <a:r>
              <a:rPr lang="ru-RU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сувениров</a:t>
            </a:r>
            <a:endParaRPr lang="ru-RU" sz="1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924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212976"/>
            <a:ext cx="2984179" cy="35647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0430" y="2285992"/>
            <a:ext cx="5400869" cy="33889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179512" y="404664"/>
            <a:ext cx="871323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Ко </a:t>
            </a:r>
            <a:r>
              <a:rPr lang="ru-RU" sz="16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2-й Благотворительной ярмарке «Доброе Таксимо»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ГОТОВЫ! </a:t>
            </a:r>
            <a:endParaRPr lang="ru-RU" sz="16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(сувенир своими руками)</a:t>
            </a:r>
            <a:endParaRPr lang="ru-RU" sz="14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994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80528" y="90149"/>
            <a:ext cx="9324528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7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algn="ctr"/>
            <a:endParaRPr lang="ru-RU" sz="1100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lvl="0" algn="ctr"/>
            <a:endParaRPr lang="ru-RU" sz="1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lvl="0" algn="ctr"/>
            <a:endParaRPr lang="ru-RU" sz="8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457200" indent="-457200" algn="ctr"/>
            <a:r>
              <a:rPr lang="ru-RU" sz="20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2-я Благотворительная ярмарка "Доброе Таксимо»</a:t>
            </a:r>
          </a:p>
          <a:p>
            <a:pPr marL="457200" indent="-457200" algn="ctr"/>
            <a:endParaRPr lang="ru-RU" sz="1200" b="1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pPr marL="457200" indent="-457200" algn="ctr"/>
            <a:r>
              <a:rPr lang="ru-RU" sz="2000" b="1" dirty="0" smtClean="0">
                <a:solidFill>
                  <a:srgbClr val="007A37"/>
                </a:solidFill>
                <a:latin typeface="Comic Sans MS" panose="030F0702030302020204" pitchFamily="66" charset="0"/>
              </a:rPr>
              <a:t>Первые </a:t>
            </a:r>
            <a:r>
              <a:rPr lang="ru-RU" sz="2000" b="1" dirty="0" smtClean="0">
                <a:solidFill>
                  <a:srgbClr val="007A37"/>
                </a:solidFill>
                <a:latin typeface="Comic Sans MS" pitchFamily="66" charset="0"/>
              </a:rPr>
              <a:t>покупатели сувенирной </a:t>
            </a:r>
            <a:r>
              <a:rPr lang="ru-RU" sz="2000" b="1" dirty="0" smtClean="0">
                <a:solidFill>
                  <a:srgbClr val="007A37"/>
                </a:solidFill>
                <a:latin typeface="Comic Sans MS" pitchFamily="66" charset="0"/>
              </a:rPr>
              <a:t>продукции!!!</a:t>
            </a:r>
            <a:endParaRPr lang="ru-RU" sz="2000" b="1" dirty="0" smtClean="0">
              <a:solidFill>
                <a:srgbClr val="007A37"/>
              </a:solidFill>
              <a:latin typeface="Comic Sans MS" pitchFamily="66" charset="0"/>
            </a:endParaRPr>
          </a:p>
          <a:p>
            <a:pPr marL="457200" lvl="0" indent="-457200" algn="ctr"/>
            <a:endParaRPr lang="ru-RU" sz="105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lvl="0" algn="ctr"/>
            <a:endParaRPr lang="ru-RU" b="1" dirty="0">
              <a:solidFill>
                <a:srgbClr val="007A37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3140968"/>
            <a:ext cx="4248472" cy="33123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00153" y="3212976"/>
            <a:ext cx="4320480" cy="324035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3667976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1285860"/>
            <a:ext cx="7524328" cy="52394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14414" y="571480"/>
            <a:ext cx="7286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А вырученные средства переданы таксимовским детям, </a:t>
            </a:r>
          </a:p>
          <a:p>
            <a:pPr marL="457200" lvl="0" indent="-457200" algn="ctr"/>
            <a:r>
              <a:rPr lang="ru-RU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находящимся в трудной жизненной ситуации</a:t>
            </a:r>
            <a:endParaRPr lang="ru-RU" sz="2000" b="1" dirty="0" smtClean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1465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1187</TotalTime>
  <Words>264</Words>
  <Application>Microsoft Office PowerPoint</Application>
  <PresentationFormat>Экран (4:3)</PresentationFormat>
  <Paragraphs>92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Медвеженок</dc:creator>
  <cp:lastModifiedBy>дом</cp:lastModifiedBy>
  <cp:revision>101</cp:revision>
  <dcterms:created xsi:type="dcterms:W3CDTF">2015-04-14T08:44:58Z</dcterms:created>
  <dcterms:modified xsi:type="dcterms:W3CDTF">2017-12-03T13:37:51Z</dcterms:modified>
</cp:coreProperties>
</file>