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312" r:id="rId3"/>
    <p:sldId id="313" r:id="rId4"/>
    <p:sldId id="342" r:id="rId5"/>
    <p:sldId id="383" r:id="rId6"/>
    <p:sldId id="372" r:id="rId7"/>
    <p:sldId id="381" r:id="rId8"/>
    <p:sldId id="3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21E"/>
    <a:srgbClr val="007A37"/>
    <a:srgbClr val="00642D"/>
    <a:srgbClr val="7E1908"/>
    <a:srgbClr val="612A8A"/>
    <a:srgbClr val="0000FF"/>
    <a:srgbClr val="FF3300"/>
    <a:srgbClr val="DA0000"/>
    <a:srgbClr val="B8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92" autoAdjust="0"/>
    <p:restoredTop sz="94049" autoAdjust="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7DABD-D54C-40D6-9A41-3E302C763CFE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E9A8-2956-4BCB-8CB0-553427AC9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85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00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9144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7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Инициативная группа </a:t>
            </a:r>
          </a:p>
          <a:p>
            <a:pPr algn="ctr"/>
            <a:r>
              <a:rPr lang="ru-RU" sz="3600" b="1" dirty="0" smtClean="0">
                <a:solidFill>
                  <a:srgbClr val="A47D00"/>
                </a:solidFill>
                <a:latin typeface="Comic Sans MS" panose="030F0702030302020204" pitchFamily="66" charset="0"/>
              </a:rPr>
              <a:t>«Дети </a:t>
            </a:r>
            <a:r>
              <a:rPr lang="ru-RU" sz="3200" b="1" dirty="0" smtClean="0">
                <a:solidFill>
                  <a:srgbClr val="A47D00"/>
                </a:solidFill>
                <a:latin typeface="Comic Sans MS" panose="030F0702030302020204" pitchFamily="66" charset="0"/>
              </a:rPr>
              <a:t>солнца»</a:t>
            </a:r>
          </a:p>
          <a:p>
            <a:pPr algn="ctr"/>
            <a:r>
              <a:rPr lang="ru-RU" sz="2800" b="1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Дворца </a:t>
            </a:r>
            <a:r>
              <a:rPr lang="ru-RU" sz="2800" b="1" dirty="0">
                <a:solidFill>
                  <a:srgbClr val="00602B"/>
                </a:solidFill>
                <a:latin typeface="Comic Sans MS" panose="030F0702030302020204" pitchFamily="66" charset="0"/>
              </a:rPr>
              <a:t>творчества детей и молодёжи </a:t>
            </a:r>
            <a:endParaRPr lang="ru-RU" sz="2800" b="1" dirty="0" smtClean="0">
              <a:solidFill>
                <a:srgbClr val="00602B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«РАДУГА»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2" descr="C:\Users\1\Desktop\Проекты 2017\Проект Куклы\(6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9993">
            <a:off x="2483768" y="3774996"/>
            <a:ext cx="4491398" cy="30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219971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166" y="1991"/>
            <a:ext cx="2421369" cy="26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969" y="2666822"/>
            <a:ext cx="2167129" cy="23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661" y="2683577"/>
            <a:ext cx="2396899" cy="26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283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1017"/>
            <a:ext cx="1000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24544" y="404665"/>
            <a:ext cx="964907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 smtClean="0">
              <a:solidFill>
                <a:srgbClr val="552579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552579"/>
              </a:solidFill>
              <a:latin typeface="Comic Sans MS" panose="030F0702030302020204" pitchFamily="66" charset="0"/>
            </a:endParaRPr>
          </a:p>
          <a:p>
            <a:pPr algn="ctr"/>
            <a:endParaRPr lang="ru-RU" sz="1400" b="1" dirty="0" smtClean="0">
              <a:solidFill>
                <a:srgbClr val="552579"/>
              </a:solidFill>
              <a:latin typeface="Comic Sans MS" panose="030F0702030302020204" pitchFamily="66" charset="0"/>
            </a:endParaRPr>
          </a:p>
          <a:p>
            <a:pPr algn="ctr"/>
            <a:endParaRPr lang="ru-RU" sz="900" b="1" dirty="0">
              <a:solidFill>
                <a:srgbClr val="55257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u="sng" dirty="0" smtClean="0">
                <a:solidFill>
                  <a:srgbClr val="612A8A"/>
                </a:solidFill>
                <a:latin typeface="Comic Sans MS" panose="030F0702030302020204" pitchFamily="66" charset="0"/>
              </a:rPr>
              <a:t>Представляет отчёт </a:t>
            </a:r>
          </a:p>
          <a:p>
            <a:pPr algn="ctr"/>
            <a:r>
              <a:rPr lang="ru-RU" b="1" u="sng" dirty="0" smtClean="0">
                <a:solidFill>
                  <a:srgbClr val="612A8A"/>
                </a:solidFill>
                <a:latin typeface="Comic Sans MS" panose="030F0702030302020204" pitchFamily="66" charset="0"/>
              </a:rPr>
              <a:t>о ходе реализации проекта</a:t>
            </a:r>
          </a:p>
          <a:p>
            <a:pPr algn="ctr"/>
            <a:endParaRPr lang="ru-RU" sz="1100" b="1" u="sng" dirty="0" smtClean="0">
              <a:solidFill>
                <a:srgbClr val="612A8A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Кто в куклы не играл,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тот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счастья не видал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2469"/>
            <a:ext cx="2205818" cy="24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0406" y="2484892"/>
            <a:ext cx="2123728" cy="23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288" y="2596975"/>
            <a:ext cx="2262347" cy="24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288" y="15303"/>
            <a:ext cx="2345807" cy="25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5383569"/>
            <a:ext cx="3923928" cy="1069767"/>
          </a:xfrm>
          <a:prstGeom prst="rect">
            <a:avLst/>
          </a:prstGeom>
        </p:spPr>
      </p:pic>
      <p:pic>
        <p:nvPicPr>
          <p:cNvPr id="11" name="Picture 2" descr="C:\Users\1\Desktop\Проекты 2017\Проект Куклы\4614123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4F3"/>
              </a:clrFrom>
              <a:clrTo>
                <a:srgbClr val="F8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520" y="2686595"/>
            <a:ext cx="5057569" cy="25399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51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1\Desktop\Проекты 2017\Кто в сказку не играл\1376817457_g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97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72816"/>
            <a:ext cx="50223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Сроки </a:t>
            </a:r>
            <a:r>
              <a:rPr lang="ru-RU" b="1" dirty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реализации проекта </a:t>
            </a: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–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3 МЕСЯЦА</a:t>
            </a:r>
            <a:endParaRPr lang="ru-RU" sz="1200" b="1" dirty="0">
              <a:solidFill>
                <a:srgbClr val="C00000"/>
              </a:solidFill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начало -   01 июля 2017 г.</a:t>
            </a:r>
            <a:endParaRPr lang="ru-RU" sz="1200" b="1" dirty="0">
              <a:solidFill>
                <a:srgbClr val="C00000"/>
              </a:solidFill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окончание - 23 сентября 2017 г.</a:t>
            </a:r>
            <a:endParaRPr lang="ru-RU" sz="1200" b="1" dirty="0">
              <a:solidFill>
                <a:srgbClr val="C00000"/>
              </a:solidFill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097625"/>
            <a:ext cx="1656185" cy="24916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1516" y="3173823"/>
            <a:ext cx="3230684" cy="19438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9085" y="2542803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179" y="2766671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697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91" y="209931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573" y="0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7" y="5301208"/>
            <a:ext cx="551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Учимся управлять тростевыми куклами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первые репетиции театрального коллектива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«Дети и куклы «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Вытворяшки</a:t>
            </a:r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»)</a:t>
            </a:r>
            <a:endParaRPr lang="ru-RU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30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585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527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результате реализации </a:t>
            </a:r>
            <a:r>
              <a:rPr lang="ru-RU" sz="16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проекта</a:t>
            </a:r>
            <a:r>
              <a:rPr lang="ru-RU" sz="16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pPr lvl="0" algn="ctr"/>
            <a:endParaRPr lang="ru-RU" sz="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Были созданы условия для</a:t>
            </a:r>
          </a:p>
          <a:p>
            <a:pPr lvl="0" algn="ctr"/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преодоления </a:t>
            </a:r>
            <a:r>
              <a:rPr lang="ru-RU" sz="14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у детей с ОВЗ  </a:t>
            </a:r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трудностей </a:t>
            </a:r>
            <a:r>
              <a:rPr lang="ru-RU" sz="14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в </a:t>
            </a:r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общении.</a:t>
            </a:r>
            <a:endParaRPr lang="ru-RU" sz="1400" b="1" dirty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Оказана моральная поддержка и</a:t>
            </a:r>
          </a:p>
          <a:p>
            <a:pPr lvl="0" algn="ctr"/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 финансовая помощь </a:t>
            </a:r>
            <a:r>
              <a:rPr lang="ru-RU" sz="1400" b="1" dirty="0" err="1">
                <a:solidFill>
                  <a:srgbClr val="007A37"/>
                </a:solidFill>
                <a:latin typeface="Comic Sans MS" panose="030F0702030302020204" pitchFamily="66" charset="0"/>
              </a:rPr>
              <a:t>таксимовским</a:t>
            </a:r>
            <a:r>
              <a:rPr lang="ru-RU" sz="1400" b="1" dirty="0">
                <a:solidFill>
                  <a:srgbClr val="007A37"/>
                </a:solidFill>
                <a:latin typeface="Comic Sans MS" panose="030F0702030302020204" pitchFamily="66" charset="0"/>
              </a:rPr>
              <a:t> детям</a:t>
            </a:r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,</a:t>
            </a:r>
          </a:p>
          <a:p>
            <a:pPr lvl="0" algn="ctr"/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находящимся в трудной жизненной ситуации в ходе сбора </a:t>
            </a:r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средств</a:t>
            </a:r>
          </a:p>
          <a:p>
            <a:pPr lvl="0" algn="ctr"/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от </a:t>
            </a:r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показа </a:t>
            </a:r>
            <a:r>
              <a:rPr lang="ru-RU" sz="14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спектакля </a:t>
            </a:r>
            <a:r>
              <a:rPr lang="ru-RU" sz="1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в </a:t>
            </a:r>
            <a:r>
              <a:rPr lang="ru-RU" sz="14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рамках благотворительной ярмарки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"</a:t>
            </a: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Доброе Таксимо – 2017»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33533"/>
            <a:ext cx="4223137" cy="31051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9872" y="2881265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655" y="2910810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562" y="188640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299" y="222076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891" y="-112659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7394" y="4638914"/>
            <a:ext cx="379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Премьера спектакля 23.11.2017 г</a:t>
            </a: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вызвала неописуемый восторг у маленьких зрителей!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38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7790063"/>
              </p:ext>
            </p:extLst>
          </p:nvPr>
        </p:nvGraphicFramePr>
        <p:xfrm>
          <a:off x="2071670" y="1500174"/>
          <a:ext cx="6747092" cy="5089912"/>
        </p:xfrm>
        <a:graphic>
          <a:graphicData uri="http://schemas.openxmlformats.org/presentationml/2006/ole">
            <p:oleObj spid="_x0000_s1031" name="Документ" r:id="rId3" imgW="9263921" imgH="6081351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5918" y="57148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Приглашение на 2-ю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лаготворительную ярмарку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6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0970" y="0"/>
            <a:ext cx="10585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5527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7448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40768"/>
            <a:ext cx="626469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7A37"/>
                </a:solidFill>
                <a:latin typeface="Comic Sans MS" panose="030F0702030302020204" pitchFamily="66" charset="0"/>
              </a:rPr>
              <a:t>Финансирование проекта: </a:t>
            </a:r>
            <a:endParaRPr lang="ru-RU" b="1" u="sng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algn="ctr"/>
            <a:endParaRPr lang="ru-RU" sz="100" b="1" u="sng" dirty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421E"/>
                </a:solidFill>
                <a:latin typeface="Comic Sans MS" panose="030F0702030302020204" pitchFamily="66" charset="0"/>
              </a:rPr>
              <a:t>Выделенная </a:t>
            </a:r>
            <a:r>
              <a:rPr lang="ru-RU" sz="1400" b="1" dirty="0">
                <a:solidFill>
                  <a:srgbClr val="00421E"/>
                </a:solidFill>
                <a:latin typeface="Comic Sans MS" panose="030F0702030302020204" pitchFamily="66" charset="0"/>
              </a:rPr>
              <a:t>сумма – 50 000 руб.</a:t>
            </a:r>
          </a:p>
          <a:p>
            <a:pPr algn="ctr"/>
            <a:endParaRPr lang="ru-RU" sz="100" b="1" dirty="0">
              <a:solidFill>
                <a:srgbClr val="00421E"/>
              </a:solidFill>
              <a:latin typeface="Comic Sans MS" panose="030F0702030302020204" pitchFamily="66" charset="0"/>
            </a:endParaRPr>
          </a:p>
          <a:p>
            <a:pPr algn="ctr"/>
            <a:endParaRPr lang="ru-RU" sz="100" b="1" dirty="0">
              <a:solidFill>
                <a:srgbClr val="00421E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>
                <a:solidFill>
                  <a:srgbClr val="00421E"/>
                </a:solidFill>
                <a:latin typeface="Comic Sans MS" panose="030F0702030302020204" pitchFamily="66" charset="0"/>
              </a:rPr>
              <a:t>Сумма со финансирования:</a:t>
            </a:r>
          </a:p>
          <a:p>
            <a:pPr algn="ctr"/>
            <a:r>
              <a:rPr lang="ru-RU" sz="1200" b="1" dirty="0">
                <a:solidFill>
                  <a:srgbClr val="00421E"/>
                </a:solidFill>
                <a:latin typeface="Comic Sans MS" panose="030F0702030302020204" pitchFamily="66" charset="0"/>
              </a:rPr>
              <a:t>МБО ДО ДТДиМ «Радуга» - 106 100,00 </a:t>
            </a:r>
            <a:r>
              <a:rPr lang="ru-RU" sz="1200" b="1" dirty="0" smtClean="0">
                <a:solidFill>
                  <a:srgbClr val="00421E"/>
                </a:solidFill>
                <a:latin typeface="Comic Sans MS" panose="030F0702030302020204" pitchFamily="66" charset="0"/>
              </a:rPr>
              <a:t>руб.</a:t>
            </a:r>
          </a:p>
          <a:p>
            <a:pPr algn="ctr"/>
            <a:r>
              <a:rPr lang="ru-RU" sz="1400" b="1" dirty="0" smtClean="0">
                <a:solidFill>
                  <a:srgbClr val="00421E"/>
                </a:solidFill>
                <a:latin typeface="Comic Sans MS" panose="030F0702030302020204" pitchFamily="66" charset="0"/>
              </a:rPr>
              <a:t> пошли на</a:t>
            </a:r>
          </a:p>
          <a:p>
            <a:pPr marL="457200" indent="-457200">
              <a:buAutoNum type="arabicPeriod"/>
            </a:pPr>
            <a:r>
              <a:rPr lang="ru-RU" sz="1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Приобретение 11 планшетных кукол; </a:t>
            </a:r>
          </a:p>
          <a:p>
            <a:pPr marL="457200" indent="-457200">
              <a:buAutoNum type="arabicPeriod"/>
            </a:pPr>
            <a:r>
              <a:rPr lang="ru-RU" sz="1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Приобретение сувениров для поощрения воспитанников коллектива «Вытворяшки» и активных участников Благотворительной ярмарки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68" y="3671953"/>
            <a:ext cx="3312368" cy="21859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671953"/>
            <a:ext cx="3293124" cy="23141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8944" y="2668093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863" y="50218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05892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5201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12" y="50218"/>
            <a:ext cx="1996217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282" y="5715016"/>
            <a:ext cx="450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Все желающие,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под руководством участников коллектива «Вытворяшки»,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могли побывать в роли «кукловода»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(демонстрация новых тростевых кукол)</a:t>
            </a:r>
            <a:endParaRPr lang="ru-RU" sz="1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86" y="6020518"/>
            <a:ext cx="453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Вручение Благодарственных писем и сувениров участникам представления и Благотворительной ярмарки</a:t>
            </a:r>
            <a:endParaRPr lang="ru-RU" sz="1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10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527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4357694"/>
            <a:ext cx="3128365" cy="21915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4286256"/>
            <a:ext cx="3286148" cy="23471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2071678"/>
            <a:ext cx="3143272" cy="22374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072066" y="500042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2-я Благотворительная ярмарка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«Доброе Таксимо - 2017»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(23.09.2017 г.)</a:t>
            </a:r>
            <a:endParaRPr lang="ru-RU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14290"/>
            <a:ext cx="4968552" cy="39298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47019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8244408" cy="440931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571480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Статья в газете «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Муйская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новь»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32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1149</TotalTime>
  <Words>246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Медвеженок</dc:creator>
  <cp:lastModifiedBy>дом</cp:lastModifiedBy>
  <cp:revision>101</cp:revision>
  <dcterms:created xsi:type="dcterms:W3CDTF">2015-04-14T08:44:58Z</dcterms:created>
  <dcterms:modified xsi:type="dcterms:W3CDTF">2017-12-03T13:45:14Z</dcterms:modified>
</cp:coreProperties>
</file>